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67" r:id="rId3"/>
    <p:sldId id="274" r:id="rId4"/>
    <p:sldId id="268" r:id="rId5"/>
    <p:sldId id="275" r:id="rId6"/>
    <p:sldId id="272" r:id="rId7"/>
    <p:sldId id="276" r:id="rId8"/>
    <p:sldId id="257" r:id="rId9"/>
    <p:sldId id="258" r:id="rId10"/>
    <p:sldId id="269" r:id="rId11"/>
    <p:sldId id="271" r:id="rId12"/>
    <p:sldId id="270" r:id="rId13"/>
    <p:sldId id="259" r:id="rId14"/>
    <p:sldId id="261" r:id="rId15"/>
    <p:sldId id="262" r:id="rId16"/>
    <p:sldId id="264" r:id="rId17"/>
    <p:sldId id="266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4559" autoAdjust="0"/>
    <p:restoredTop sz="72954" autoAdjust="0"/>
  </p:normalViewPr>
  <p:slideViewPr>
    <p:cSldViewPr>
      <p:cViewPr varScale="1">
        <p:scale>
          <a:sx n="74" d="100"/>
          <a:sy n="74" d="100"/>
        </p:scale>
        <p:origin x="-103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17C58E-8CF7-4F26-BBB8-FCDC59C8FF10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321AAE2-DCA5-4E40-941B-B575C3C5E3A1}">
      <dgm:prSet phldrT="[Текст]" custT="1"/>
      <dgm:spPr/>
      <dgm:t>
        <a:bodyPr/>
        <a:lstStyle/>
        <a:p>
          <a:r>
            <a:rPr lang="ru-RU" sz="3200" dirty="0" smtClean="0"/>
            <a:t>Обучающиеся</a:t>
          </a:r>
          <a:endParaRPr lang="ru-RU" sz="3200" dirty="0"/>
        </a:p>
      </dgm:t>
    </dgm:pt>
    <dgm:pt modelId="{5F28193D-182D-487A-B6FB-CC22B05E46AA}" type="parTrans" cxnId="{0371431C-E9AA-4E9F-93B0-24DC318AA77D}">
      <dgm:prSet/>
      <dgm:spPr/>
      <dgm:t>
        <a:bodyPr/>
        <a:lstStyle/>
        <a:p>
          <a:endParaRPr lang="ru-RU"/>
        </a:p>
      </dgm:t>
    </dgm:pt>
    <dgm:pt modelId="{DFF7734A-A192-4876-B853-DA56235E5C46}" type="sibTrans" cxnId="{0371431C-E9AA-4E9F-93B0-24DC318AA77D}">
      <dgm:prSet/>
      <dgm:spPr/>
      <dgm:t>
        <a:bodyPr/>
        <a:lstStyle/>
        <a:p>
          <a:endParaRPr lang="ru-RU"/>
        </a:p>
      </dgm:t>
    </dgm:pt>
    <dgm:pt modelId="{6EE8DEAD-AB70-440A-A8B5-82335F6896BA}">
      <dgm:prSet phldrT="[Текст]"/>
      <dgm:spPr/>
      <dgm:t>
        <a:bodyPr/>
        <a:lstStyle/>
        <a:p>
          <a:r>
            <a:rPr lang="ru-RU" dirty="0" smtClean="0"/>
            <a:t>Инструктажи по профилактики инфекционных заболеваний</a:t>
          </a:r>
          <a:endParaRPr lang="ru-RU" dirty="0"/>
        </a:p>
      </dgm:t>
    </dgm:pt>
    <dgm:pt modelId="{65D1DAC6-E24D-4380-80F8-96813460D68D}" type="parTrans" cxnId="{1CB552DD-8D41-48C2-BCEF-344B40777779}">
      <dgm:prSet/>
      <dgm:spPr/>
      <dgm:t>
        <a:bodyPr/>
        <a:lstStyle/>
        <a:p>
          <a:endParaRPr lang="ru-RU"/>
        </a:p>
      </dgm:t>
    </dgm:pt>
    <dgm:pt modelId="{A51B7781-96D7-4368-B3F4-A321F7B33C3F}" type="sibTrans" cxnId="{1CB552DD-8D41-48C2-BCEF-344B40777779}">
      <dgm:prSet/>
      <dgm:spPr/>
      <dgm:t>
        <a:bodyPr/>
        <a:lstStyle/>
        <a:p>
          <a:endParaRPr lang="ru-RU"/>
        </a:p>
      </dgm:t>
    </dgm:pt>
    <dgm:pt modelId="{8BCABDED-08DB-4563-BBD0-C3BA2845BC68}">
      <dgm:prSet phldrT="[Текст]"/>
      <dgm:spPr/>
      <dgm:t>
        <a:bodyPr/>
        <a:lstStyle/>
        <a:p>
          <a:r>
            <a:rPr lang="ru-RU" dirty="0" smtClean="0"/>
            <a:t>Ознакомление с образовательными ресурсами</a:t>
          </a:r>
          <a:endParaRPr lang="ru-RU" dirty="0"/>
        </a:p>
      </dgm:t>
    </dgm:pt>
    <dgm:pt modelId="{70910C2A-1FE6-47CD-A597-EC9562DCA0EC}" type="parTrans" cxnId="{8EAC8814-8440-4230-AD26-D22D79B607C1}">
      <dgm:prSet/>
      <dgm:spPr/>
      <dgm:t>
        <a:bodyPr/>
        <a:lstStyle/>
        <a:p>
          <a:endParaRPr lang="ru-RU"/>
        </a:p>
      </dgm:t>
    </dgm:pt>
    <dgm:pt modelId="{1FBCE229-C434-4C23-A048-12B43FE2D2E9}" type="sibTrans" cxnId="{8EAC8814-8440-4230-AD26-D22D79B607C1}">
      <dgm:prSet/>
      <dgm:spPr/>
      <dgm:t>
        <a:bodyPr/>
        <a:lstStyle/>
        <a:p>
          <a:endParaRPr lang="ru-RU"/>
        </a:p>
      </dgm:t>
    </dgm:pt>
    <dgm:pt modelId="{51A3E0A9-5FD9-4323-B65D-BDDE8FEB5A34}" type="pres">
      <dgm:prSet presAssocID="{8E17C58E-8CF7-4F26-BBB8-FCDC59C8FF10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7B7F13-726F-4892-A637-DA3ADF4DEE2D}" type="pres">
      <dgm:prSet presAssocID="{6321AAE2-DCA5-4E40-941B-B575C3C5E3A1}" presName="root1" presStyleCnt="0"/>
      <dgm:spPr/>
    </dgm:pt>
    <dgm:pt modelId="{AA82BA54-8B2C-43FD-9D2A-C614F600FB0B}" type="pres">
      <dgm:prSet presAssocID="{6321AAE2-DCA5-4E40-941B-B575C3C5E3A1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CFE1718-BA1F-4432-9416-EC9A133FF7EB}" type="pres">
      <dgm:prSet presAssocID="{6321AAE2-DCA5-4E40-941B-B575C3C5E3A1}" presName="level2hierChild" presStyleCnt="0"/>
      <dgm:spPr/>
    </dgm:pt>
    <dgm:pt modelId="{255CA924-49A1-496E-87FD-2310CF6625DB}" type="pres">
      <dgm:prSet presAssocID="{65D1DAC6-E24D-4380-80F8-96813460D68D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A0A1750E-8ECA-4054-AEB4-9E2FBD20EC0F}" type="pres">
      <dgm:prSet presAssocID="{65D1DAC6-E24D-4380-80F8-96813460D68D}" presName="connTx" presStyleLbl="parChTrans1D2" presStyleIdx="0" presStyleCnt="2"/>
      <dgm:spPr/>
      <dgm:t>
        <a:bodyPr/>
        <a:lstStyle/>
        <a:p>
          <a:endParaRPr lang="ru-RU"/>
        </a:p>
      </dgm:t>
    </dgm:pt>
    <dgm:pt modelId="{CB4E223D-2C72-4997-9D93-4F9C67453AFD}" type="pres">
      <dgm:prSet presAssocID="{6EE8DEAD-AB70-440A-A8B5-82335F6896BA}" presName="root2" presStyleCnt="0"/>
      <dgm:spPr/>
    </dgm:pt>
    <dgm:pt modelId="{C542D3CE-ECBE-4630-BFC3-BCCAFA60EA8B}" type="pres">
      <dgm:prSet presAssocID="{6EE8DEAD-AB70-440A-A8B5-82335F6896BA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31FA67B-EC86-4A38-AA74-A6165360F7B7}" type="pres">
      <dgm:prSet presAssocID="{6EE8DEAD-AB70-440A-A8B5-82335F6896BA}" presName="level3hierChild" presStyleCnt="0"/>
      <dgm:spPr/>
    </dgm:pt>
    <dgm:pt modelId="{CAA96E27-D893-4066-AD89-23222766C1E0}" type="pres">
      <dgm:prSet presAssocID="{70910C2A-1FE6-47CD-A597-EC9562DCA0EC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AA7FF128-0F79-4DD6-9EF6-812614283E57}" type="pres">
      <dgm:prSet presAssocID="{70910C2A-1FE6-47CD-A597-EC9562DCA0EC}" presName="connTx" presStyleLbl="parChTrans1D2" presStyleIdx="1" presStyleCnt="2"/>
      <dgm:spPr/>
      <dgm:t>
        <a:bodyPr/>
        <a:lstStyle/>
        <a:p>
          <a:endParaRPr lang="ru-RU"/>
        </a:p>
      </dgm:t>
    </dgm:pt>
    <dgm:pt modelId="{FD5DC329-6C0B-481F-9F0A-9578C6E3E20C}" type="pres">
      <dgm:prSet presAssocID="{8BCABDED-08DB-4563-BBD0-C3BA2845BC68}" presName="root2" presStyleCnt="0"/>
      <dgm:spPr/>
    </dgm:pt>
    <dgm:pt modelId="{B5FC44DF-82BC-431C-BBE3-17FC431BBAD7}" type="pres">
      <dgm:prSet presAssocID="{8BCABDED-08DB-4563-BBD0-C3BA2845BC68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9B69348-2B6A-4ACB-BF96-740273CF595A}" type="pres">
      <dgm:prSet presAssocID="{8BCABDED-08DB-4563-BBD0-C3BA2845BC68}" presName="level3hierChild" presStyleCnt="0"/>
      <dgm:spPr/>
    </dgm:pt>
  </dgm:ptLst>
  <dgm:cxnLst>
    <dgm:cxn modelId="{AF5A0ED7-5157-4D17-8A3B-BCE74245BC0C}" type="presOf" srcId="{8BCABDED-08DB-4563-BBD0-C3BA2845BC68}" destId="{B5FC44DF-82BC-431C-BBE3-17FC431BBAD7}" srcOrd="0" destOrd="0" presId="urn:microsoft.com/office/officeart/2008/layout/HorizontalMultiLevelHierarchy"/>
    <dgm:cxn modelId="{8C7BDA2C-CDE6-405E-9309-D3E600BFD0F8}" type="presOf" srcId="{6EE8DEAD-AB70-440A-A8B5-82335F6896BA}" destId="{C542D3CE-ECBE-4630-BFC3-BCCAFA60EA8B}" srcOrd="0" destOrd="0" presId="urn:microsoft.com/office/officeart/2008/layout/HorizontalMultiLevelHierarchy"/>
    <dgm:cxn modelId="{FB4B0CF3-3B43-42B0-9525-99DEE9600D90}" type="presOf" srcId="{65D1DAC6-E24D-4380-80F8-96813460D68D}" destId="{255CA924-49A1-496E-87FD-2310CF6625DB}" srcOrd="0" destOrd="0" presId="urn:microsoft.com/office/officeart/2008/layout/HorizontalMultiLevelHierarchy"/>
    <dgm:cxn modelId="{00162AE4-B55A-4D36-853A-CFF2C2B84262}" type="presOf" srcId="{65D1DAC6-E24D-4380-80F8-96813460D68D}" destId="{A0A1750E-8ECA-4054-AEB4-9E2FBD20EC0F}" srcOrd="1" destOrd="0" presId="urn:microsoft.com/office/officeart/2008/layout/HorizontalMultiLevelHierarchy"/>
    <dgm:cxn modelId="{0371431C-E9AA-4E9F-93B0-24DC318AA77D}" srcId="{8E17C58E-8CF7-4F26-BBB8-FCDC59C8FF10}" destId="{6321AAE2-DCA5-4E40-941B-B575C3C5E3A1}" srcOrd="0" destOrd="0" parTransId="{5F28193D-182D-487A-B6FB-CC22B05E46AA}" sibTransId="{DFF7734A-A192-4876-B853-DA56235E5C46}"/>
    <dgm:cxn modelId="{6F2E83B0-369E-4802-B87E-325FC1D27FF6}" type="presOf" srcId="{8E17C58E-8CF7-4F26-BBB8-FCDC59C8FF10}" destId="{51A3E0A9-5FD9-4323-B65D-BDDE8FEB5A34}" srcOrd="0" destOrd="0" presId="urn:microsoft.com/office/officeart/2008/layout/HorizontalMultiLevelHierarchy"/>
    <dgm:cxn modelId="{2711665C-5A38-4967-A237-CEBCF79D16F7}" type="presOf" srcId="{6321AAE2-DCA5-4E40-941B-B575C3C5E3A1}" destId="{AA82BA54-8B2C-43FD-9D2A-C614F600FB0B}" srcOrd="0" destOrd="0" presId="urn:microsoft.com/office/officeart/2008/layout/HorizontalMultiLevelHierarchy"/>
    <dgm:cxn modelId="{8EAC8814-8440-4230-AD26-D22D79B607C1}" srcId="{6321AAE2-DCA5-4E40-941B-B575C3C5E3A1}" destId="{8BCABDED-08DB-4563-BBD0-C3BA2845BC68}" srcOrd="1" destOrd="0" parTransId="{70910C2A-1FE6-47CD-A597-EC9562DCA0EC}" sibTransId="{1FBCE229-C434-4C23-A048-12B43FE2D2E9}"/>
    <dgm:cxn modelId="{D1FC4743-1D5E-48E3-B8D1-6A0211489896}" type="presOf" srcId="{70910C2A-1FE6-47CD-A597-EC9562DCA0EC}" destId="{CAA96E27-D893-4066-AD89-23222766C1E0}" srcOrd="0" destOrd="0" presId="urn:microsoft.com/office/officeart/2008/layout/HorizontalMultiLevelHierarchy"/>
    <dgm:cxn modelId="{37D54414-D139-4C96-9D36-799123405FFB}" type="presOf" srcId="{70910C2A-1FE6-47CD-A597-EC9562DCA0EC}" destId="{AA7FF128-0F79-4DD6-9EF6-812614283E57}" srcOrd="1" destOrd="0" presId="urn:microsoft.com/office/officeart/2008/layout/HorizontalMultiLevelHierarchy"/>
    <dgm:cxn modelId="{1CB552DD-8D41-48C2-BCEF-344B40777779}" srcId="{6321AAE2-DCA5-4E40-941B-B575C3C5E3A1}" destId="{6EE8DEAD-AB70-440A-A8B5-82335F6896BA}" srcOrd="0" destOrd="0" parTransId="{65D1DAC6-E24D-4380-80F8-96813460D68D}" sibTransId="{A51B7781-96D7-4368-B3F4-A321F7B33C3F}"/>
    <dgm:cxn modelId="{7CC9583C-6E14-4286-8A6E-770A85410534}" type="presParOf" srcId="{51A3E0A9-5FD9-4323-B65D-BDDE8FEB5A34}" destId="{E27B7F13-726F-4892-A637-DA3ADF4DEE2D}" srcOrd="0" destOrd="0" presId="urn:microsoft.com/office/officeart/2008/layout/HorizontalMultiLevelHierarchy"/>
    <dgm:cxn modelId="{10C4AA8E-A0AD-4DBE-9319-2751FC72E85B}" type="presParOf" srcId="{E27B7F13-726F-4892-A637-DA3ADF4DEE2D}" destId="{AA82BA54-8B2C-43FD-9D2A-C614F600FB0B}" srcOrd="0" destOrd="0" presId="urn:microsoft.com/office/officeart/2008/layout/HorizontalMultiLevelHierarchy"/>
    <dgm:cxn modelId="{66DB30D7-02E3-4682-BC3A-16C23D6CF7BF}" type="presParOf" srcId="{E27B7F13-726F-4892-A637-DA3ADF4DEE2D}" destId="{9CFE1718-BA1F-4432-9416-EC9A133FF7EB}" srcOrd="1" destOrd="0" presId="urn:microsoft.com/office/officeart/2008/layout/HorizontalMultiLevelHierarchy"/>
    <dgm:cxn modelId="{80B00D58-4EEC-463D-95C3-F38078346449}" type="presParOf" srcId="{9CFE1718-BA1F-4432-9416-EC9A133FF7EB}" destId="{255CA924-49A1-496E-87FD-2310CF6625DB}" srcOrd="0" destOrd="0" presId="urn:microsoft.com/office/officeart/2008/layout/HorizontalMultiLevelHierarchy"/>
    <dgm:cxn modelId="{AA45706A-02C0-42C7-A474-3E4A5C84D451}" type="presParOf" srcId="{255CA924-49A1-496E-87FD-2310CF6625DB}" destId="{A0A1750E-8ECA-4054-AEB4-9E2FBD20EC0F}" srcOrd="0" destOrd="0" presId="urn:microsoft.com/office/officeart/2008/layout/HorizontalMultiLevelHierarchy"/>
    <dgm:cxn modelId="{9508F81E-C1A4-4327-80AB-46D7837EF89E}" type="presParOf" srcId="{9CFE1718-BA1F-4432-9416-EC9A133FF7EB}" destId="{CB4E223D-2C72-4997-9D93-4F9C67453AFD}" srcOrd="1" destOrd="0" presId="urn:microsoft.com/office/officeart/2008/layout/HorizontalMultiLevelHierarchy"/>
    <dgm:cxn modelId="{D9069830-3269-436D-B836-5A40518BE35F}" type="presParOf" srcId="{CB4E223D-2C72-4997-9D93-4F9C67453AFD}" destId="{C542D3CE-ECBE-4630-BFC3-BCCAFA60EA8B}" srcOrd="0" destOrd="0" presId="urn:microsoft.com/office/officeart/2008/layout/HorizontalMultiLevelHierarchy"/>
    <dgm:cxn modelId="{AF56A904-ECFC-4531-8116-F321E10C0214}" type="presParOf" srcId="{CB4E223D-2C72-4997-9D93-4F9C67453AFD}" destId="{531FA67B-EC86-4A38-AA74-A6165360F7B7}" srcOrd="1" destOrd="0" presId="urn:microsoft.com/office/officeart/2008/layout/HorizontalMultiLevelHierarchy"/>
    <dgm:cxn modelId="{5C7CAFF0-BE7A-4814-860B-6CF8929BEE37}" type="presParOf" srcId="{9CFE1718-BA1F-4432-9416-EC9A133FF7EB}" destId="{CAA96E27-D893-4066-AD89-23222766C1E0}" srcOrd="2" destOrd="0" presId="urn:microsoft.com/office/officeart/2008/layout/HorizontalMultiLevelHierarchy"/>
    <dgm:cxn modelId="{5B96779B-F26F-4CB6-900C-5B63432E3D23}" type="presParOf" srcId="{CAA96E27-D893-4066-AD89-23222766C1E0}" destId="{AA7FF128-0F79-4DD6-9EF6-812614283E57}" srcOrd="0" destOrd="0" presId="urn:microsoft.com/office/officeart/2008/layout/HorizontalMultiLevelHierarchy"/>
    <dgm:cxn modelId="{BD5E8AE2-BF11-4A87-A448-9E531106E918}" type="presParOf" srcId="{9CFE1718-BA1F-4432-9416-EC9A133FF7EB}" destId="{FD5DC329-6C0B-481F-9F0A-9578C6E3E20C}" srcOrd="3" destOrd="0" presId="urn:microsoft.com/office/officeart/2008/layout/HorizontalMultiLevelHierarchy"/>
    <dgm:cxn modelId="{A6CB580C-4D96-4FBF-8171-A829903789CD}" type="presParOf" srcId="{FD5DC329-6C0B-481F-9F0A-9578C6E3E20C}" destId="{B5FC44DF-82BC-431C-BBE3-17FC431BBAD7}" srcOrd="0" destOrd="0" presId="urn:microsoft.com/office/officeart/2008/layout/HorizontalMultiLevelHierarchy"/>
    <dgm:cxn modelId="{AB5A613F-A1BC-4AD2-A60B-170EF9258546}" type="presParOf" srcId="{FD5DC329-6C0B-481F-9F0A-9578C6E3E20C}" destId="{39B69348-2B6A-4ACB-BF96-740273CF595A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E17C58E-8CF7-4F26-BBB8-FCDC59C8FF10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321AAE2-DCA5-4E40-941B-B575C3C5E3A1}">
      <dgm:prSet phldrT="[Текст]" custT="1"/>
      <dgm:spPr/>
      <dgm:t>
        <a:bodyPr/>
        <a:lstStyle/>
        <a:p>
          <a:r>
            <a:rPr lang="ru-RU" sz="3200" dirty="0" smtClean="0"/>
            <a:t>Родители обучающихся</a:t>
          </a:r>
          <a:endParaRPr lang="ru-RU" sz="3200" dirty="0"/>
        </a:p>
      </dgm:t>
    </dgm:pt>
    <dgm:pt modelId="{5F28193D-182D-487A-B6FB-CC22B05E46AA}" type="parTrans" cxnId="{0371431C-E9AA-4E9F-93B0-24DC318AA77D}">
      <dgm:prSet/>
      <dgm:spPr/>
      <dgm:t>
        <a:bodyPr/>
        <a:lstStyle/>
        <a:p>
          <a:endParaRPr lang="ru-RU"/>
        </a:p>
      </dgm:t>
    </dgm:pt>
    <dgm:pt modelId="{DFF7734A-A192-4876-B853-DA56235E5C46}" type="sibTrans" cxnId="{0371431C-E9AA-4E9F-93B0-24DC318AA77D}">
      <dgm:prSet/>
      <dgm:spPr/>
      <dgm:t>
        <a:bodyPr/>
        <a:lstStyle/>
        <a:p>
          <a:endParaRPr lang="ru-RU"/>
        </a:p>
      </dgm:t>
    </dgm:pt>
    <dgm:pt modelId="{6EE8DEAD-AB70-440A-A8B5-82335F6896BA}">
      <dgm:prSet phldrT="[Текст]"/>
      <dgm:spPr/>
      <dgm:t>
        <a:bodyPr/>
        <a:lstStyle/>
        <a:p>
          <a:r>
            <a:rPr lang="ru-RU" dirty="0" smtClean="0"/>
            <a:t>Заявление на обучение с применением дистанционных форм</a:t>
          </a:r>
          <a:endParaRPr lang="ru-RU" dirty="0"/>
        </a:p>
      </dgm:t>
    </dgm:pt>
    <dgm:pt modelId="{65D1DAC6-E24D-4380-80F8-96813460D68D}" type="parTrans" cxnId="{1CB552DD-8D41-48C2-BCEF-344B40777779}">
      <dgm:prSet/>
      <dgm:spPr/>
      <dgm:t>
        <a:bodyPr/>
        <a:lstStyle/>
        <a:p>
          <a:endParaRPr lang="ru-RU"/>
        </a:p>
      </dgm:t>
    </dgm:pt>
    <dgm:pt modelId="{A51B7781-96D7-4368-B3F4-A321F7B33C3F}" type="sibTrans" cxnId="{1CB552DD-8D41-48C2-BCEF-344B40777779}">
      <dgm:prSet/>
      <dgm:spPr/>
      <dgm:t>
        <a:bodyPr/>
        <a:lstStyle/>
        <a:p>
          <a:endParaRPr lang="ru-RU"/>
        </a:p>
      </dgm:t>
    </dgm:pt>
    <dgm:pt modelId="{D63B36B8-9FA3-4401-B940-EA51987BC6A8}">
      <dgm:prSet phldrT="[Текст]"/>
      <dgm:spPr/>
      <dgm:t>
        <a:bodyPr/>
        <a:lstStyle/>
        <a:p>
          <a:r>
            <a:rPr lang="ru-RU" dirty="0" smtClean="0"/>
            <a:t>Учет нахождения обучающихся в каникулярное время</a:t>
          </a:r>
          <a:endParaRPr lang="ru-RU" dirty="0"/>
        </a:p>
      </dgm:t>
    </dgm:pt>
    <dgm:pt modelId="{913F10AD-043F-496A-BD8D-56CCA5571D6E}" type="parTrans" cxnId="{EC10364F-BCA6-4630-82D2-B6A8DFD320A8}">
      <dgm:prSet/>
      <dgm:spPr/>
      <dgm:t>
        <a:bodyPr/>
        <a:lstStyle/>
        <a:p>
          <a:endParaRPr lang="ru-RU"/>
        </a:p>
      </dgm:t>
    </dgm:pt>
    <dgm:pt modelId="{95EDEC6B-1F50-4138-9C60-F1DFC32D3F53}" type="sibTrans" cxnId="{EC10364F-BCA6-4630-82D2-B6A8DFD320A8}">
      <dgm:prSet/>
      <dgm:spPr/>
      <dgm:t>
        <a:bodyPr/>
        <a:lstStyle/>
        <a:p>
          <a:endParaRPr lang="ru-RU"/>
        </a:p>
      </dgm:t>
    </dgm:pt>
    <dgm:pt modelId="{8BCABDED-08DB-4563-BBD0-C3BA2845BC68}">
      <dgm:prSet phldrT="[Текст]"/>
      <dgm:spPr/>
      <dgm:t>
        <a:bodyPr/>
        <a:lstStyle/>
        <a:p>
          <a:r>
            <a:rPr lang="ru-RU" dirty="0" smtClean="0"/>
            <a:t>Ознакомление с нормами работы с электронными образовательными ресурсами</a:t>
          </a:r>
          <a:endParaRPr lang="ru-RU" dirty="0"/>
        </a:p>
      </dgm:t>
    </dgm:pt>
    <dgm:pt modelId="{70910C2A-1FE6-47CD-A597-EC9562DCA0EC}" type="parTrans" cxnId="{8EAC8814-8440-4230-AD26-D22D79B607C1}">
      <dgm:prSet/>
      <dgm:spPr/>
      <dgm:t>
        <a:bodyPr/>
        <a:lstStyle/>
        <a:p>
          <a:endParaRPr lang="ru-RU"/>
        </a:p>
      </dgm:t>
    </dgm:pt>
    <dgm:pt modelId="{1FBCE229-C434-4C23-A048-12B43FE2D2E9}" type="sibTrans" cxnId="{8EAC8814-8440-4230-AD26-D22D79B607C1}">
      <dgm:prSet/>
      <dgm:spPr/>
      <dgm:t>
        <a:bodyPr/>
        <a:lstStyle/>
        <a:p>
          <a:endParaRPr lang="ru-RU"/>
        </a:p>
      </dgm:t>
    </dgm:pt>
    <dgm:pt modelId="{AE392913-8DD9-40F8-A218-B9377CA69EC5}">
      <dgm:prSet/>
      <dgm:spPr/>
      <dgm:t>
        <a:bodyPr/>
        <a:lstStyle/>
        <a:p>
          <a:r>
            <a:rPr lang="ru-RU" dirty="0" smtClean="0"/>
            <a:t>Ознакомление с информацией о правилах дистанционного обучения  </a:t>
          </a:r>
          <a:endParaRPr lang="ru-RU" dirty="0"/>
        </a:p>
      </dgm:t>
    </dgm:pt>
    <dgm:pt modelId="{378C8952-BEF5-47FD-B056-1BA8B98C980F}" type="parTrans" cxnId="{E585AEA9-F772-4E24-9D81-14B73644DB98}">
      <dgm:prSet/>
      <dgm:spPr/>
      <dgm:t>
        <a:bodyPr/>
        <a:lstStyle/>
        <a:p>
          <a:endParaRPr lang="ru-RU"/>
        </a:p>
      </dgm:t>
    </dgm:pt>
    <dgm:pt modelId="{F28D9DBA-2588-4A37-AB08-BAD2397D6E42}" type="sibTrans" cxnId="{E585AEA9-F772-4E24-9D81-14B73644DB98}">
      <dgm:prSet/>
      <dgm:spPr/>
      <dgm:t>
        <a:bodyPr/>
        <a:lstStyle/>
        <a:p>
          <a:endParaRPr lang="ru-RU"/>
        </a:p>
      </dgm:t>
    </dgm:pt>
    <dgm:pt modelId="{51A3E0A9-5FD9-4323-B65D-BDDE8FEB5A34}" type="pres">
      <dgm:prSet presAssocID="{8E17C58E-8CF7-4F26-BBB8-FCDC59C8FF10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7B7F13-726F-4892-A637-DA3ADF4DEE2D}" type="pres">
      <dgm:prSet presAssocID="{6321AAE2-DCA5-4E40-941B-B575C3C5E3A1}" presName="root1" presStyleCnt="0"/>
      <dgm:spPr/>
    </dgm:pt>
    <dgm:pt modelId="{AA82BA54-8B2C-43FD-9D2A-C614F600FB0B}" type="pres">
      <dgm:prSet presAssocID="{6321AAE2-DCA5-4E40-941B-B575C3C5E3A1}" presName="LevelOneTextNode" presStyleLbl="node0" presStyleIdx="0" presStyleCnt="1" custLinFactNeighborX="-3885" custLinFactNeighborY="29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CFE1718-BA1F-4432-9416-EC9A133FF7EB}" type="pres">
      <dgm:prSet presAssocID="{6321AAE2-DCA5-4E40-941B-B575C3C5E3A1}" presName="level2hierChild" presStyleCnt="0"/>
      <dgm:spPr/>
    </dgm:pt>
    <dgm:pt modelId="{255CA924-49A1-496E-87FD-2310CF6625DB}" type="pres">
      <dgm:prSet presAssocID="{65D1DAC6-E24D-4380-80F8-96813460D68D}" presName="conn2-1" presStyleLbl="parChTrans1D2" presStyleIdx="0" presStyleCnt="4"/>
      <dgm:spPr/>
      <dgm:t>
        <a:bodyPr/>
        <a:lstStyle/>
        <a:p>
          <a:endParaRPr lang="ru-RU"/>
        </a:p>
      </dgm:t>
    </dgm:pt>
    <dgm:pt modelId="{A0A1750E-8ECA-4054-AEB4-9E2FBD20EC0F}" type="pres">
      <dgm:prSet presAssocID="{65D1DAC6-E24D-4380-80F8-96813460D68D}" presName="connTx" presStyleLbl="parChTrans1D2" presStyleIdx="0" presStyleCnt="4"/>
      <dgm:spPr/>
      <dgm:t>
        <a:bodyPr/>
        <a:lstStyle/>
        <a:p>
          <a:endParaRPr lang="ru-RU"/>
        </a:p>
      </dgm:t>
    </dgm:pt>
    <dgm:pt modelId="{CB4E223D-2C72-4997-9D93-4F9C67453AFD}" type="pres">
      <dgm:prSet presAssocID="{6EE8DEAD-AB70-440A-A8B5-82335F6896BA}" presName="root2" presStyleCnt="0"/>
      <dgm:spPr/>
    </dgm:pt>
    <dgm:pt modelId="{C542D3CE-ECBE-4630-BFC3-BCCAFA60EA8B}" type="pres">
      <dgm:prSet presAssocID="{6EE8DEAD-AB70-440A-A8B5-82335F6896BA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31FA67B-EC86-4A38-AA74-A6165360F7B7}" type="pres">
      <dgm:prSet presAssocID="{6EE8DEAD-AB70-440A-A8B5-82335F6896BA}" presName="level3hierChild" presStyleCnt="0"/>
      <dgm:spPr/>
    </dgm:pt>
    <dgm:pt modelId="{7AA78E3E-C236-4AD9-8EEF-FB39F7CE9918}" type="pres">
      <dgm:prSet presAssocID="{913F10AD-043F-496A-BD8D-56CCA5571D6E}" presName="conn2-1" presStyleLbl="parChTrans1D2" presStyleIdx="1" presStyleCnt="4"/>
      <dgm:spPr/>
      <dgm:t>
        <a:bodyPr/>
        <a:lstStyle/>
        <a:p>
          <a:endParaRPr lang="ru-RU"/>
        </a:p>
      </dgm:t>
    </dgm:pt>
    <dgm:pt modelId="{0F739A27-919E-4BB5-90B5-D4A3A20CFF9F}" type="pres">
      <dgm:prSet presAssocID="{913F10AD-043F-496A-BD8D-56CCA5571D6E}" presName="connTx" presStyleLbl="parChTrans1D2" presStyleIdx="1" presStyleCnt="4"/>
      <dgm:spPr/>
      <dgm:t>
        <a:bodyPr/>
        <a:lstStyle/>
        <a:p>
          <a:endParaRPr lang="ru-RU"/>
        </a:p>
      </dgm:t>
    </dgm:pt>
    <dgm:pt modelId="{3E1DE47D-1839-4E86-8784-C2C8A1045E8E}" type="pres">
      <dgm:prSet presAssocID="{D63B36B8-9FA3-4401-B940-EA51987BC6A8}" presName="root2" presStyleCnt="0"/>
      <dgm:spPr/>
    </dgm:pt>
    <dgm:pt modelId="{6FA0C945-EB0B-47A1-8150-DE391802E0BF}" type="pres">
      <dgm:prSet presAssocID="{D63B36B8-9FA3-4401-B940-EA51987BC6A8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1915FA1-259D-4878-BA7B-129839F70947}" type="pres">
      <dgm:prSet presAssocID="{D63B36B8-9FA3-4401-B940-EA51987BC6A8}" presName="level3hierChild" presStyleCnt="0"/>
      <dgm:spPr/>
    </dgm:pt>
    <dgm:pt modelId="{CC927719-6AFC-452E-8A95-12EB48293592}" type="pres">
      <dgm:prSet presAssocID="{378C8952-BEF5-47FD-B056-1BA8B98C980F}" presName="conn2-1" presStyleLbl="parChTrans1D2" presStyleIdx="2" presStyleCnt="4"/>
      <dgm:spPr/>
      <dgm:t>
        <a:bodyPr/>
        <a:lstStyle/>
        <a:p>
          <a:endParaRPr lang="ru-RU"/>
        </a:p>
      </dgm:t>
    </dgm:pt>
    <dgm:pt modelId="{7CB8741A-08D1-48C5-A978-832F37EF56FB}" type="pres">
      <dgm:prSet presAssocID="{378C8952-BEF5-47FD-B056-1BA8B98C980F}" presName="connTx" presStyleLbl="parChTrans1D2" presStyleIdx="2" presStyleCnt="4"/>
      <dgm:spPr/>
      <dgm:t>
        <a:bodyPr/>
        <a:lstStyle/>
        <a:p>
          <a:endParaRPr lang="ru-RU"/>
        </a:p>
      </dgm:t>
    </dgm:pt>
    <dgm:pt modelId="{6D8E228D-6632-45C8-A8B2-73F767F2B4F4}" type="pres">
      <dgm:prSet presAssocID="{AE392913-8DD9-40F8-A218-B9377CA69EC5}" presName="root2" presStyleCnt="0"/>
      <dgm:spPr/>
    </dgm:pt>
    <dgm:pt modelId="{B7605EE8-F99F-40D9-B62D-98B27C18A434}" type="pres">
      <dgm:prSet presAssocID="{AE392913-8DD9-40F8-A218-B9377CA69EC5}" presName="LevelTwoTextNode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50953CF-982B-4A54-8960-B13A932E7D73}" type="pres">
      <dgm:prSet presAssocID="{AE392913-8DD9-40F8-A218-B9377CA69EC5}" presName="level3hierChild" presStyleCnt="0"/>
      <dgm:spPr/>
    </dgm:pt>
    <dgm:pt modelId="{CAA96E27-D893-4066-AD89-23222766C1E0}" type="pres">
      <dgm:prSet presAssocID="{70910C2A-1FE6-47CD-A597-EC9562DCA0EC}" presName="conn2-1" presStyleLbl="parChTrans1D2" presStyleIdx="3" presStyleCnt="4"/>
      <dgm:spPr/>
      <dgm:t>
        <a:bodyPr/>
        <a:lstStyle/>
        <a:p>
          <a:endParaRPr lang="ru-RU"/>
        </a:p>
      </dgm:t>
    </dgm:pt>
    <dgm:pt modelId="{AA7FF128-0F79-4DD6-9EF6-812614283E57}" type="pres">
      <dgm:prSet presAssocID="{70910C2A-1FE6-47CD-A597-EC9562DCA0EC}" presName="connTx" presStyleLbl="parChTrans1D2" presStyleIdx="3" presStyleCnt="4"/>
      <dgm:spPr/>
      <dgm:t>
        <a:bodyPr/>
        <a:lstStyle/>
        <a:p>
          <a:endParaRPr lang="ru-RU"/>
        </a:p>
      </dgm:t>
    </dgm:pt>
    <dgm:pt modelId="{FD5DC329-6C0B-481F-9F0A-9578C6E3E20C}" type="pres">
      <dgm:prSet presAssocID="{8BCABDED-08DB-4563-BBD0-C3BA2845BC68}" presName="root2" presStyleCnt="0"/>
      <dgm:spPr/>
    </dgm:pt>
    <dgm:pt modelId="{B5FC44DF-82BC-431C-BBE3-17FC431BBAD7}" type="pres">
      <dgm:prSet presAssocID="{8BCABDED-08DB-4563-BBD0-C3BA2845BC68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9B69348-2B6A-4ACB-BF96-740273CF595A}" type="pres">
      <dgm:prSet presAssocID="{8BCABDED-08DB-4563-BBD0-C3BA2845BC68}" presName="level3hierChild" presStyleCnt="0"/>
      <dgm:spPr/>
    </dgm:pt>
  </dgm:ptLst>
  <dgm:cxnLst>
    <dgm:cxn modelId="{BDCF8E8B-E5BF-414C-934A-84605307D6B2}" type="presOf" srcId="{8E17C58E-8CF7-4F26-BBB8-FCDC59C8FF10}" destId="{51A3E0A9-5FD9-4323-B65D-BDDE8FEB5A34}" srcOrd="0" destOrd="0" presId="urn:microsoft.com/office/officeart/2008/layout/HorizontalMultiLevelHierarchy"/>
    <dgm:cxn modelId="{65AD7AAB-C5CD-406F-8F42-B551E0A2273B}" type="presOf" srcId="{913F10AD-043F-496A-BD8D-56CCA5571D6E}" destId="{0F739A27-919E-4BB5-90B5-D4A3A20CFF9F}" srcOrd="1" destOrd="0" presId="urn:microsoft.com/office/officeart/2008/layout/HorizontalMultiLevelHierarchy"/>
    <dgm:cxn modelId="{0371431C-E9AA-4E9F-93B0-24DC318AA77D}" srcId="{8E17C58E-8CF7-4F26-BBB8-FCDC59C8FF10}" destId="{6321AAE2-DCA5-4E40-941B-B575C3C5E3A1}" srcOrd="0" destOrd="0" parTransId="{5F28193D-182D-487A-B6FB-CC22B05E46AA}" sibTransId="{DFF7734A-A192-4876-B853-DA56235E5C46}"/>
    <dgm:cxn modelId="{EC10364F-BCA6-4630-82D2-B6A8DFD320A8}" srcId="{6321AAE2-DCA5-4E40-941B-B575C3C5E3A1}" destId="{D63B36B8-9FA3-4401-B940-EA51987BC6A8}" srcOrd="1" destOrd="0" parTransId="{913F10AD-043F-496A-BD8D-56CCA5571D6E}" sibTransId="{95EDEC6B-1F50-4138-9C60-F1DFC32D3F53}"/>
    <dgm:cxn modelId="{1CB552DD-8D41-48C2-BCEF-344B40777779}" srcId="{6321AAE2-DCA5-4E40-941B-B575C3C5E3A1}" destId="{6EE8DEAD-AB70-440A-A8B5-82335F6896BA}" srcOrd="0" destOrd="0" parTransId="{65D1DAC6-E24D-4380-80F8-96813460D68D}" sibTransId="{A51B7781-96D7-4368-B3F4-A321F7B33C3F}"/>
    <dgm:cxn modelId="{EA80E552-6A05-4410-82A3-19EAAAAAE4A5}" type="presOf" srcId="{65D1DAC6-E24D-4380-80F8-96813460D68D}" destId="{A0A1750E-8ECA-4054-AEB4-9E2FBD20EC0F}" srcOrd="1" destOrd="0" presId="urn:microsoft.com/office/officeart/2008/layout/HorizontalMultiLevelHierarchy"/>
    <dgm:cxn modelId="{E585AEA9-F772-4E24-9D81-14B73644DB98}" srcId="{6321AAE2-DCA5-4E40-941B-B575C3C5E3A1}" destId="{AE392913-8DD9-40F8-A218-B9377CA69EC5}" srcOrd="2" destOrd="0" parTransId="{378C8952-BEF5-47FD-B056-1BA8B98C980F}" sibTransId="{F28D9DBA-2588-4A37-AB08-BAD2397D6E42}"/>
    <dgm:cxn modelId="{3B00B193-1742-4519-8BF2-864622303311}" type="presOf" srcId="{AE392913-8DD9-40F8-A218-B9377CA69EC5}" destId="{B7605EE8-F99F-40D9-B62D-98B27C18A434}" srcOrd="0" destOrd="0" presId="urn:microsoft.com/office/officeart/2008/layout/HorizontalMultiLevelHierarchy"/>
    <dgm:cxn modelId="{35EC22BA-598A-4568-8B48-0F04BAEF9F76}" type="presOf" srcId="{378C8952-BEF5-47FD-B056-1BA8B98C980F}" destId="{7CB8741A-08D1-48C5-A978-832F37EF56FB}" srcOrd="1" destOrd="0" presId="urn:microsoft.com/office/officeart/2008/layout/HorizontalMultiLevelHierarchy"/>
    <dgm:cxn modelId="{9EA0EC3B-B7CA-4727-9295-41F09D0BBE75}" type="presOf" srcId="{913F10AD-043F-496A-BD8D-56CCA5571D6E}" destId="{7AA78E3E-C236-4AD9-8EEF-FB39F7CE9918}" srcOrd="0" destOrd="0" presId="urn:microsoft.com/office/officeart/2008/layout/HorizontalMultiLevelHierarchy"/>
    <dgm:cxn modelId="{DB0CD0A1-71AE-44AF-950F-2C366644149D}" type="presOf" srcId="{D63B36B8-9FA3-4401-B940-EA51987BC6A8}" destId="{6FA0C945-EB0B-47A1-8150-DE391802E0BF}" srcOrd="0" destOrd="0" presId="urn:microsoft.com/office/officeart/2008/layout/HorizontalMultiLevelHierarchy"/>
    <dgm:cxn modelId="{282009E7-DBFB-444A-80EE-362E2C60D59D}" type="presOf" srcId="{70910C2A-1FE6-47CD-A597-EC9562DCA0EC}" destId="{AA7FF128-0F79-4DD6-9EF6-812614283E57}" srcOrd="1" destOrd="0" presId="urn:microsoft.com/office/officeart/2008/layout/HorizontalMultiLevelHierarchy"/>
    <dgm:cxn modelId="{47F0A8D0-5A6A-4397-B533-81CE7A287512}" type="presOf" srcId="{6321AAE2-DCA5-4E40-941B-B575C3C5E3A1}" destId="{AA82BA54-8B2C-43FD-9D2A-C614F600FB0B}" srcOrd="0" destOrd="0" presId="urn:microsoft.com/office/officeart/2008/layout/HorizontalMultiLevelHierarchy"/>
    <dgm:cxn modelId="{CC316D4E-722A-4C9A-ACDC-73BDA7BFDB4E}" type="presOf" srcId="{65D1DAC6-E24D-4380-80F8-96813460D68D}" destId="{255CA924-49A1-496E-87FD-2310CF6625DB}" srcOrd="0" destOrd="0" presId="urn:microsoft.com/office/officeart/2008/layout/HorizontalMultiLevelHierarchy"/>
    <dgm:cxn modelId="{DCC2CCA9-ED37-4D51-85EC-B9DEBFAE983A}" type="presOf" srcId="{6EE8DEAD-AB70-440A-A8B5-82335F6896BA}" destId="{C542D3CE-ECBE-4630-BFC3-BCCAFA60EA8B}" srcOrd="0" destOrd="0" presId="urn:microsoft.com/office/officeart/2008/layout/HorizontalMultiLevelHierarchy"/>
    <dgm:cxn modelId="{5805E669-C01B-41FB-B5D1-4E64C2AD1344}" type="presOf" srcId="{378C8952-BEF5-47FD-B056-1BA8B98C980F}" destId="{CC927719-6AFC-452E-8A95-12EB48293592}" srcOrd="0" destOrd="0" presId="urn:microsoft.com/office/officeart/2008/layout/HorizontalMultiLevelHierarchy"/>
    <dgm:cxn modelId="{8EAC8814-8440-4230-AD26-D22D79B607C1}" srcId="{6321AAE2-DCA5-4E40-941B-B575C3C5E3A1}" destId="{8BCABDED-08DB-4563-BBD0-C3BA2845BC68}" srcOrd="3" destOrd="0" parTransId="{70910C2A-1FE6-47CD-A597-EC9562DCA0EC}" sibTransId="{1FBCE229-C434-4C23-A048-12B43FE2D2E9}"/>
    <dgm:cxn modelId="{788857AF-679C-48F1-9E1F-F43C40DD8636}" type="presOf" srcId="{8BCABDED-08DB-4563-BBD0-C3BA2845BC68}" destId="{B5FC44DF-82BC-431C-BBE3-17FC431BBAD7}" srcOrd="0" destOrd="0" presId="urn:microsoft.com/office/officeart/2008/layout/HorizontalMultiLevelHierarchy"/>
    <dgm:cxn modelId="{D8D550DB-1933-45B0-8277-696E02EC29A3}" type="presOf" srcId="{70910C2A-1FE6-47CD-A597-EC9562DCA0EC}" destId="{CAA96E27-D893-4066-AD89-23222766C1E0}" srcOrd="0" destOrd="0" presId="urn:microsoft.com/office/officeart/2008/layout/HorizontalMultiLevelHierarchy"/>
    <dgm:cxn modelId="{A804D58F-5AA1-4138-B9D5-9EAA38BF51D1}" type="presParOf" srcId="{51A3E0A9-5FD9-4323-B65D-BDDE8FEB5A34}" destId="{E27B7F13-726F-4892-A637-DA3ADF4DEE2D}" srcOrd="0" destOrd="0" presId="urn:microsoft.com/office/officeart/2008/layout/HorizontalMultiLevelHierarchy"/>
    <dgm:cxn modelId="{E95655A9-4F38-40FD-A2EE-7FB4F4A215AB}" type="presParOf" srcId="{E27B7F13-726F-4892-A637-DA3ADF4DEE2D}" destId="{AA82BA54-8B2C-43FD-9D2A-C614F600FB0B}" srcOrd="0" destOrd="0" presId="urn:microsoft.com/office/officeart/2008/layout/HorizontalMultiLevelHierarchy"/>
    <dgm:cxn modelId="{2D023050-62BC-4DD6-A9FF-913416BD5039}" type="presParOf" srcId="{E27B7F13-726F-4892-A637-DA3ADF4DEE2D}" destId="{9CFE1718-BA1F-4432-9416-EC9A133FF7EB}" srcOrd="1" destOrd="0" presId="urn:microsoft.com/office/officeart/2008/layout/HorizontalMultiLevelHierarchy"/>
    <dgm:cxn modelId="{F125A801-3C70-453A-85BB-E896A95F23A1}" type="presParOf" srcId="{9CFE1718-BA1F-4432-9416-EC9A133FF7EB}" destId="{255CA924-49A1-496E-87FD-2310CF6625DB}" srcOrd="0" destOrd="0" presId="urn:microsoft.com/office/officeart/2008/layout/HorizontalMultiLevelHierarchy"/>
    <dgm:cxn modelId="{BA63A534-BF7A-452E-9328-9C0F2BDEFB98}" type="presParOf" srcId="{255CA924-49A1-496E-87FD-2310CF6625DB}" destId="{A0A1750E-8ECA-4054-AEB4-9E2FBD20EC0F}" srcOrd="0" destOrd="0" presId="urn:microsoft.com/office/officeart/2008/layout/HorizontalMultiLevelHierarchy"/>
    <dgm:cxn modelId="{A24FE0CB-2A6B-4A3E-A993-99665A818150}" type="presParOf" srcId="{9CFE1718-BA1F-4432-9416-EC9A133FF7EB}" destId="{CB4E223D-2C72-4997-9D93-4F9C67453AFD}" srcOrd="1" destOrd="0" presId="urn:microsoft.com/office/officeart/2008/layout/HorizontalMultiLevelHierarchy"/>
    <dgm:cxn modelId="{EDBC755E-EE8B-442E-9AF9-A992E5891C7B}" type="presParOf" srcId="{CB4E223D-2C72-4997-9D93-4F9C67453AFD}" destId="{C542D3CE-ECBE-4630-BFC3-BCCAFA60EA8B}" srcOrd="0" destOrd="0" presId="urn:microsoft.com/office/officeart/2008/layout/HorizontalMultiLevelHierarchy"/>
    <dgm:cxn modelId="{48F111E0-8533-4C8C-9EC3-ADDEAF7B6621}" type="presParOf" srcId="{CB4E223D-2C72-4997-9D93-4F9C67453AFD}" destId="{531FA67B-EC86-4A38-AA74-A6165360F7B7}" srcOrd="1" destOrd="0" presId="urn:microsoft.com/office/officeart/2008/layout/HorizontalMultiLevelHierarchy"/>
    <dgm:cxn modelId="{6195F3D5-160B-4081-9AF6-B10A458424DF}" type="presParOf" srcId="{9CFE1718-BA1F-4432-9416-EC9A133FF7EB}" destId="{7AA78E3E-C236-4AD9-8EEF-FB39F7CE9918}" srcOrd="2" destOrd="0" presId="urn:microsoft.com/office/officeart/2008/layout/HorizontalMultiLevelHierarchy"/>
    <dgm:cxn modelId="{8308BBED-8E74-4929-BD4E-A56257EC45BB}" type="presParOf" srcId="{7AA78E3E-C236-4AD9-8EEF-FB39F7CE9918}" destId="{0F739A27-919E-4BB5-90B5-D4A3A20CFF9F}" srcOrd="0" destOrd="0" presId="urn:microsoft.com/office/officeart/2008/layout/HorizontalMultiLevelHierarchy"/>
    <dgm:cxn modelId="{633F02DF-7812-4C78-9C74-7493BB4FD700}" type="presParOf" srcId="{9CFE1718-BA1F-4432-9416-EC9A133FF7EB}" destId="{3E1DE47D-1839-4E86-8784-C2C8A1045E8E}" srcOrd="3" destOrd="0" presId="urn:microsoft.com/office/officeart/2008/layout/HorizontalMultiLevelHierarchy"/>
    <dgm:cxn modelId="{0A679889-C738-4D68-ACA6-AB53B9F2C7E5}" type="presParOf" srcId="{3E1DE47D-1839-4E86-8784-C2C8A1045E8E}" destId="{6FA0C945-EB0B-47A1-8150-DE391802E0BF}" srcOrd="0" destOrd="0" presId="urn:microsoft.com/office/officeart/2008/layout/HorizontalMultiLevelHierarchy"/>
    <dgm:cxn modelId="{D3D6C812-6EBF-46A9-A385-FD1801BD00E1}" type="presParOf" srcId="{3E1DE47D-1839-4E86-8784-C2C8A1045E8E}" destId="{71915FA1-259D-4878-BA7B-129839F70947}" srcOrd="1" destOrd="0" presId="urn:microsoft.com/office/officeart/2008/layout/HorizontalMultiLevelHierarchy"/>
    <dgm:cxn modelId="{B6E676CE-5CE2-467F-9D6F-7484D3404CF1}" type="presParOf" srcId="{9CFE1718-BA1F-4432-9416-EC9A133FF7EB}" destId="{CC927719-6AFC-452E-8A95-12EB48293592}" srcOrd="4" destOrd="0" presId="urn:microsoft.com/office/officeart/2008/layout/HorizontalMultiLevelHierarchy"/>
    <dgm:cxn modelId="{5A990F0A-E363-4B61-9C7D-C36CF432C8BC}" type="presParOf" srcId="{CC927719-6AFC-452E-8A95-12EB48293592}" destId="{7CB8741A-08D1-48C5-A978-832F37EF56FB}" srcOrd="0" destOrd="0" presId="urn:microsoft.com/office/officeart/2008/layout/HorizontalMultiLevelHierarchy"/>
    <dgm:cxn modelId="{6A71BB7C-7C1A-4492-98F8-456C584D43A2}" type="presParOf" srcId="{9CFE1718-BA1F-4432-9416-EC9A133FF7EB}" destId="{6D8E228D-6632-45C8-A8B2-73F767F2B4F4}" srcOrd="5" destOrd="0" presId="urn:microsoft.com/office/officeart/2008/layout/HorizontalMultiLevelHierarchy"/>
    <dgm:cxn modelId="{C9B89AC9-9E36-4F5C-9950-80152AFDEE3C}" type="presParOf" srcId="{6D8E228D-6632-45C8-A8B2-73F767F2B4F4}" destId="{B7605EE8-F99F-40D9-B62D-98B27C18A434}" srcOrd="0" destOrd="0" presId="urn:microsoft.com/office/officeart/2008/layout/HorizontalMultiLevelHierarchy"/>
    <dgm:cxn modelId="{9CF38A69-DFFB-48C9-AAC5-583489CF0D84}" type="presParOf" srcId="{6D8E228D-6632-45C8-A8B2-73F767F2B4F4}" destId="{750953CF-982B-4A54-8960-B13A932E7D73}" srcOrd="1" destOrd="0" presId="urn:microsoft.com/office/officeart/2008/layout/HorizontalMultiLevelHierarchy"/>
    <dgm:cxn modelId="{2F3F9004-F158-4438-A622-45C0F9C213BC}" type="presParOf" srcId="{9CFE1718-BA1F-4432-9416-EC9A133FF7EB}" destId="{CAA96E27-D893-4066-AD89-23222766C1E0}" srcOrd="6" destOrd="0" presId="urn:microsoft.com/office/officeart/2008/layout/HorizontalMultiLevelHierarchy"/>
    <dgm:cxn modelId="{4F40FD91-D79C-4580-8D52-43A50EF916FF}" type="presParOf" srcId="{CAA96E27-D893-4066-AD89-23222766C1E0}" destId="{AA7FF128-0F79-4DD6-9EF6-812614283E57}" srcOrd="0" destOrd="0" presId="urn:microsoft.com/office/officeart/2008/layout/HorizontalMultiLevelHierarchy"/>
    <dgm:cxn modelId="{CEC8FB35-50DF-43D5-9BFB-FEFBE93CEFCF}" type="presParOf" srcId="{9CFE1718-BA1F-4432-9416-EC9A133FF7EB}" destId="{FD5DC329-6C0B-481F-9F0A-9578C6E3E20C}" srcOrd="7" destOrd="0" presId="urn:microsoft.com/office/officeart/2008/layout/HorizontalMultiLevelHierarchy"/>
    <dgm:cxn modelId="{C9682B41-14B6-459B-A43B-88D79E928C6F}" type="presParOf" srcId="{FD5DC329-6C0B-481F-9F0A-9578C6E3E20C}" destId="{B5FC44DF-82BC-431C-BBE3-17FC431BBAD7}" srcOrd="0" destOrd="0" presId="urn:microsoft.com/office/officeart/2008/layout/HorizontalMultiLevelHierarchy"/>
    <dgm:cxn modelId="{8C601426-36B5-4A5C-B88C-34D6D73DC11F}" type="presParOf" srcId="{FD5DC329-6C0B-481F-9F0A-9578C6E3E20C}" destId="{39B69348-2B6A-4ACB-BF96-740273CF595A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A96E27-D893-4066-AD89-23222766C1E0}">
      <dsp:nvSpPr>
        <dsp:cNvPr id="0" name=""/>
        <dsp:cNvSpPr/>
      </dsp:nvSpPr>
      <dsp:spPr>
        <a:xfrm>
          <a:off x="1566769" y="2032000"/>
          <a:ext cx="506536" cy="4825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3268" y="0"/>
              </a:lnTo>
              <a:lnTo>
                <a:pt x="253268" y="482599"/>
              </a:lnTo>
              <a:lnTo>
                <a:pt x="506536" y="48259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802546" y="2255809"/>
        <a:ext cx="34981" cy="34981"/>
      </dsp:txXfrm>
    </dsp:sp>
    <dsp:sp modelId="{255CA924-49A1-496E-87FD-2310CF6625DB}">
      <dsp:nvSpPr>
        <dsp:cNvPr id="0" name=""/>
        <dsp:cNvSpPr/>
      </dsp:nvSpPr>
      <dsp:spPr>
        <a:xfrm>
          <a:off x="1566769" y="1549399"/>
          <a:ext cx="506536" cy="482600"/>
        </a:xfrm>
        <a:custGeom>
          <a:avLst/>
          <a:gdLst/>
          <a:ahLst/>
          <a:cxnLst/>
          <a:rect l="0" t="0" r="0" b="0"/>
          <a:pathLst>
            <a:path>
              <a:moveTo>
                <a:pt x="0" y="482600"/>
              </a:moveTo>
              <a:lnTo>
                <a:pt x="253268" y="482600"/>
              </a:lnTo>
              <a:lnTo>
                <a:pt x="253268" y="0"/>
              </a:lnTo>
              <a:lnTo>
                <a:pt x="506536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802546" y="1773209"/>
        <a:ext cx="34981" cy="34981"/>
      </dsp:txXfrm>
    </dsp:sp>
    <dsp:sp modelId="{AA82BA54-8B2C-43FD-9D2A-C614F600FB0B}">
      <dsp:nvSpPr>
        <dsp:cNvPr id="0" name=""/>
        <dsp:cNvSpPr/>
      </dsp:nvSpPr>
      <dsp:spPr>
        <a:xfrm rot="16200000">
          <a:off x="-851310" y="1645920"/>
          <a:ext cx="4064000" cy="7721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Обучающиеся</a:t>
          </a:r>
          <a:endParaRPr lang="ru-RU" sz="3200" kern="1200" dirty="0"/>
        </a:p>
      </dsp:txBody>
      <dsp:txXfrm>
        <a:off x="-851310" y="1645920"/>
        <a:ext cx="4064000" cy="772160"/>
      </dsp:txXfrm>
    </dsp:sp>
    <dsp:sp modelId="{C542D3CE-ECBE-4630-BFC3-BCCAFA60EA8B}">
      <dsp:nvSpPr>
        <dsp:cNvPr id="0" name=""/>
        <dsp:cNvSpPr/>
      </dsp:nvSpPr>
      <dsp:spPr>
        <a:xfrm>
          <a:off x="2073306" y="1163319"/>
          <a:ext cx="2532684" cy="7721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Инструктажи по профилактики инфекционных заболеваний</a:t>
          </a:r>
          <a:endParaRPr lang="ru-RU" sz="1600" kern="1200" dirty="0"/>
        </a:p>
      </dsp:txBody>
      <dsp:txXfrm>
        <a:off x="2073306" y="1163319"/>
        <a:ext cx="2532684" cy="772160"/>
      </dsp:txXfrm>
    </dsp:sp>
    <dsp:sp modelId="{B5FC44DF-82BC-431C-BBE3-17FC431BBAD7}">
      <dsp:nvSpPr>
        <dsp:cNvPr id="0" name=""/>
        <dsp:cNvSpPr/>
      </dsp:nvSpPr>
      <dsp:spPr>
        <a:xfrm>
          <a:off x="2073306" y="2128519"/>
          <a:ext cx="2532684" cy="7721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Ознакомление с образовательными ресурсами</a:t>
          </a:r>
          <a:endParaRPr lang="ru-RU" sz="1600" kern="1200" dirty="0"/>
        </a:p>
      </dsp:txBody>
      <dsp:txXfrm>
        <a:off x="2073306" y="2128519"/>
        <a:ext cx="2532684" cy="7721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A96E27-D893-4066-AD89-23222766C1E0}">
      <dsp:nvSpPr>
        <dsp:cNvPr id="0" name=""/>
        <dsp:cNvSpPr/>
      </dsp:nvSpPr>
      <dsp:spPr>
        <a:xfrm>
          <a:off x="1539042" y="2035966"/>
          <a:ext cx="535487" cy="14410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7743" y="0"/>
              </a:lnTo>
              <a:lnTo>
                <a:pt x="267743" y="1441006"/>
              </a:lnTo>
              <a:lnTo>
                <a:pt x="535487" y="144100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768353" y="2718038"/>
        <a:ext cx="76864" cy="76864"/>
      </dsp:txXfrm>
    </dsp:sp>
    <dsp:sp modelId="{CC927719-6AFC-452E-8A95-12EB48293592}">
      <dsp:nvSpPr>
        <dsp:cNvPr id="0" name=""/>
        <dsp:cNvSpPr/>
      </dsp:nvSpPr>
      <dsp:spPr>
        <a:xfrm>
          <a:off x="1539042" y="2035966"/>
          <a:ext cx="535487" cy="4776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7743" y="0"/>
              </a:lnTo>
              <a:lnTo>
                <a:pt x="267743" y="477691"/>
              </a:lnTo>
              <a:lnTo>
                <a:pt x="535487" y="4776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788846" y="2256872"/>
        <a:ext cx="35879" cy="35879"/>
      </dsp:txXfrm>
    </dsp:sp>
    <dsp:sp modelId="{7AA78E3E-C236-4AD9-8EEF-FB39F7CE9918}">
      <dsp:nvSpPr>
        <dsp:cNvPr id="0" name=""/>
        <dsp:cNvSpPr/>
      </dsp:nvSpPr>
      <dsp:spPr>
        <a:xfrm>
          <a:off x="1539042" y="1550342"/>
          <a:ext cx="535487" cy="485624"/>
        </a:xfrm>
        <a:custGeom>
          <a:avLst/>
          <a:gdLst/>
          <a:ahLst/>
          <a:cxnLst/>
          <a:rect l="0" t="0" r="0" b="0"/>
          <a:pathLst>
            <a:path>
              <a:moveTo>
                <a:pt x="0" y="485624"/>
              </a:moveTo>
              <a:lnTo>
                <a:pt x="267743" y="485624"/>
              </a:lnTo>
              <a:lnTo>
                <a:pt x="267743" y="0"/>
              </a:lnTo>
              <a:lnTo>
                <a:pt x="535487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788713" y="1775082"/>
        <a:ext cx="36144" cy="36144"/>
      </dsp:txXfrm>
    </dsp:sp>
    <dsp:sp modelId="{255CA924-49A1-496E-87FD-2310CF6625DB}">
      <dsp:nvSpPr>
        <dsp:cNvPr id="0" name=""/>
        <dsp:cNvSpPr/>
      </dsp:nvSpPr>
      <dsp:spPr>
        <a:xfrm>
          <a:off x="1539042" y="587026"/>
          <a:ext cx="535487" cy="1448940"/>
        </a:xfrm>
        <a:custGeom>
          <a:avLst/>
          <a:gdLst/>
          <a:ahLst/>
          <a:cxnLst/>
          <a:rect l="0" t="0" r="0" b="0"/>
          <a:pathLst>
            <a:path>
              <a:moveTo>
                <a:pt x="0" y="1448940"/>
              </a:moveTo>
              <a:lnTo>
                <a:pt x="267743" y="1448940"/>
              </a:lnTo>
              <a:lnTo>
                <a:pt x="267743" y="0"/>
              </a:lnTo>
              <a:lnTo>
                <a:pt x="535487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768167" y="1272878"/>
        <a:ext cx="77236" cy="77236"/>
      </dsp:txXfrm>
    </dsp:sp>
    <dsp:sp modelId="{AA82BA54-8B2C-43FD-9D2A-C614F600FB0B}">
      <dsp:nvSpPr>
        <dsp:cNvPr id="0" name=""/>
        <dsp:cNvSpPr/>
      </dsp:nvSpPr>
      <dsp:spPr>
        <a:xfrm rot="16200000">
          <a:off x="-874317" y="1650640"/>
          <a:ext cx="4056066" cy="770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Родители обучающихся</a:t>
          </a:r>
          <a:endParaRPr lang="ru-RU" sz="3200" kern="1200" dirty="0"/>
        </a:p>
      </dsp:txBody>
      <dsp:txXfrm>
        <a:off x="-874317" y="1650640"/>
        <a:ext cx="4056066" cy="770652"/>
      </dsp:txXfrm>
    </dsp:sp>
    <dsp:sp modelId="{C542D3CE-ECBE-4630-BFC3-BCCAFA60EA8B}">
      <dsp:nvSpPr>
        <dsp:cNvPr id="0" name=""/>
        <dsp:cNvSpPr/>
      </dsp:nvSpPr>
      <dsp:spPr>
        <a:xfrm>
          <a:off x="2074530" y="201700"/>
          <a:ext cx="2527740" cy="770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Заявление на обучение с применением дистанционных форм</a:t>
          </a:r>
          <a:endParaRPr lang="ru-RU" sz="1500" kern="1200" dirty="0"/>
        </a:p>
      </dsp:txBody>
      <dsp:txXfrm>
        <a:off x="2074530" y="201700"/>
        <a:ext cx="2527740" cy="770652"/>
      </dsp:txXfrm>
    </dsp:sp>
    <dsp:sp modelId="{6FA0C945-EB0B-47A1-8150-DE391802E0BF}">
      <dsp:nvSpPr>
        <dsp:cNvPr id="0" name=""/>
        <dsp:cNvSpPr/>
      </dsp:nvSpPr>
      <dsp:spPr>
        <a:xfrm>
          <a:off x="2074530" y="1165015"/>
          <a:ext cx="2527740" cy="770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Учет нахождения обучающихся в каникулярное время</a:t>
          </a:r>
          <a:endParaRPr lang="ru-RU" sz="1500" kern="1200" dirty="0"/>
        </a:p>
      </dsp:txBody>
      <dsp:txXfrm>
        <a:off x="2074530" y="1165015"/>
        <a:ext cx="2527740" cy="770652"/>
      </dsp:txXfrm>
    </dsp:sp>
    <dsp:sp modelId="{B7605EE8-F99F-40D9-B62D-98B27C18A434}">
      <dsp:nvSpPr>
        <dsp:cNvPr id="0" name=""/>
        <dsp:cNvSpPr/>
      </dsp:nvSpPr>
      <dsp:spPr>
        <a:xfrm>
          <a:off x="2074530" y="2128331"/>
          <a:ext cx="2527740" cy="770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Ознакомление с информацией о правилах дистанционного обучения  </a:t>
          </a:r>
          <a:endParaRPr lang="ru-RU" sz="1500" kern="1200" dirty="0"/>
        </a:p>
      </dsp:txBody>
      <dsp:txXfrm>
        <a:off x="2074530" y="2128331"/>
        <a:ext cx="2527740" cy="770652"/>
      </dsp:txXfrm>
    </dsp:sp>
    <dsp:sp modelId="{B5FC44DF-82BC-431C-BBE3-17FC431BBAD7}">
      <dsp:nvSpPr>
        <dsp:cNvPr id="0" name=""/>
        <dsp:cNvSpPr/>
      </dsp:nvSpPr>
      <dsp:spPr>
        <a:xfrm>
          <a:off x="2074530" y="3091647"/>
          <a:ext cx="2527740" cy="7706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Ознакомление с нормами работы с электронными образовательными ресурсами</a:t>
          </a:r>
          <a:endParaRPr lang="ru-RU" sz="1500" kern="1200" dirty="0"/>
        </a:p>
      </dsp:txBody>
      <dsp:txXfrm>
        <a:off x="2074530" y="3091647"/>
        <a:ext cx="2527740" cy="7706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232194-E149-4209-9533-2411C8A682F1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390055-BE40-478B-A981-71BB2960AE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091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90055-BE40-478B-A981-71BB2960AEF4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8226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90055-BE40-478B-A981-71BB2960AEF4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7018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90055-BE40-478B-A981-71BB2960AEF4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211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90055-BE40-478B-A981-71BB2960AEF4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31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go.mail.ru/redir?type=sr&amp;redir=eJzLKCkpKLbS1y9PTdIrz0gsKU4sKNBLzs_VZ2AwNLUwM7U0MzO3ZGDezXp2XdNyuXiZrTPucWvOAQDvhhJV&amp;src=2553e76&amp;via_page=1&amp;user_type=49&amp;oqid=a40e71cf5f07fccd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hyperlink" Target="http://go.mail.ru/redir?type=sr&amp;redir=eJzLKCkpKLbS1y_OrixJTUzO0Csq1TcyMLTUNzDUNzTRr8rPz9UtyEksScsvyk3UTcmpTNQtKMovS01JzcsEsvPzchKz8nSrEvMqE0sys_QZGAxNLUyNLcwNDMwZfv7Q5eecEP_7XoNN4eXbz_8CAPsoKCs&amp;src=2b9de2c&amp;via_page=1&amp;user_type=49&amp;oqid=9f711fbd3247af21" TargetMode="External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hyperlink" Target="https://resh.edu.ru/" TargetMode="External"/><Relationship Id="rId7" Type="http://schemas.openxmlformats.org/officeDocument/2006/relationships/image" Target="../media/image28.png"/><Relationship Id="rId2" Type="http://schemas.openxmlformats.org/officeDocument/2006/relationships/hyperlink" Target="https://uchi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hyperlink" Target="https://sdamgia.ru/" TargetMode="External"/><Relationship Id="rId4" Type="http://schemas.openxmlformats.org/officeDocument/2006/relationships/hyperlink" Target="https://2035school.ru/" TargetMode="External"/><Relationship Id="rId9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8.jpeg"/><Relationship Id="rId7" Type="http://schemas.openxmlformats.org/officeDocument/2006/relationships/image" Target="../media/image12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143000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Организация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деятельности </a:t>
            </a:r>
            <a:r>
              <a:rPr lang="en-U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МБОУ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Сокуровская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СОШ им. Г. Р. Державина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r>
              <a:rPr lang="en-U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условиях сложившейся эпидемиологической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ситуации </a:t>
            </a:r>
            <a:b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 применением электронных форм и дистанционных технологий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Picture 2" descr="C:\Users\Елена Александровна\Desktop\фото школ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132856"/>
            <a:ext cx="6847614" cy="45259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893" y="0"/>
            <a:ext cx="1688107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830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0528" y="-948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Сбор информации о посещаемости</a:t>
            </a:r>
            <a:br>
              <a:rPr lang="ru-RU" sz="2800" dirty="0" smtClean="0"/>
            </a:br>
            <a:r>
              <a:rPr lang="ru-RU" sz="2800" dirty="0" smtClean="0"/>
              <a:t>(каждый день до 8.30)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893" y="0"/>
            <a:ext cx="1688107" cy="93610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22" r="11736" b="4027"/>
          <a:stretch/>
        </p:blipFill>
        <p:spPr bwMode="auto">
          <a:xfrm>
            <a:off x="0" y="936104"/>
            <a:ext cx="9144000" cy="6084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902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8560" y="320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Перекличка классов в </a:t>
            </a:r>
            <a:r>
              <a:rPr lang="en-US" dirty="0" err="1">
                <a:hlinkClick r:id="rId2"/>
              </a:rPr>
              <a:t>WhatsApp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85" t="8158" r="2185" b="13169"/>
          <a:stretch/>
        </p:blipFill>
        <p:spPr bwMode="auto">
          <a:xfrm>
            <a:off x="395536" y="908720"/>
            <a:ext cx="8604448" cy="5755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893" y="0"/>
            <a:ext cx="1688107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85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6511925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Требования СанПиН</a:t>
            </a:r>
            <a:endParaRPr lang="ru-RU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971600" y="1772816"/>
            <a:ext cx="7245424" cy="4425672"/>
          </a:xfrm>
          <a:prstGeom prst="rect">
            <a:avLst/>
          </a:prstGeom>
        </p:spPr>
        <p:txBody>
          <a:bodyPr/>
          <a:lstStyle/>
          <a:p>
            <a:pPr marL="34528" indent="0" algn="ctr">
              <a:buNone/>
            </a:pP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Общее время работы за компьютером не должно превышать нормы:</a:t>
            </a:r>
          </a:p>
          <a:p>
            <a:pPr marL="34528" indent="0" algn="ctr">
              <a:buNone/>
            </a:pPr>
            <a:endParaRPr lang="ru-RU" sz="2800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34528" indent="0" algn="ctr">
              <a:buNone/>
            </a:pP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1-2 классы – 20 минут</a:t>
            </a:r>
          </a:p>
          <a:p>
            <a:pPr marL="34528" indent="0" algn="ctr">
              <a:buNone/>
            </a:pP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4 класс – 25 минут</a:t>
            </a:r>
          </a:p>
          <a:p>
            <a:pPr marL="34528" indent="0" algn="ctr">
              <a:buNone/>
            </a:pP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5-6 классы – 30 минут</a:t>
            </a:r>
          </a:p>
          <a:p>
            <a:pPr marL="34528" indent="0" algn="ctr">
              <a:buNone/>
            </a:pP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7-11 классы – 35 минут</a:t>
            </a:r>
            <a:endParaRPr lang="ru-RU" sz="28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893" y="0"/>
            <a:ext cx="1688107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15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classroom.google.com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Создана рабочая группа из числа молодых педагогов;</a:t>
            </a:r>
          </a:p>
          <a:p>
            <a:r>
              <a:rPr lang="ru-RU" dirty="0" smtClean="0"/>
              <a:t>Разработаны подробные инструкции по работе в </a:t>
            </a:r>
            <a:r>
              <a:rPr lang="en-US" dirty="0" smtClean="0"/>
              <a:t>classroom</a:t>
            </a:r>
            <a:r>
              <a:rPr lang="ru-RU" dirty="0" smtClean="0"/>
              <a:t>;</a:t>
            </a:r>
          </a:p>
          <a:p>
            <a:r>
              <a:rPr lang="ru-RU" dirty="0" smtClean="0"/>
              <a:t>Создание аккаунта в </a:t>
            </a:r>
            <a:r>
              <a:rPr lang="en-US" dirty="0" err="1" smtClean="0"/>
              <a:t>google</a:t>
            </a:r>
            <a:r>
              <a:rPr lang="ru-RU" dirty="0" smtClean="0"/>
              <a:t>;</a:t>
            </a:r>
          </a:p>
          <a:p>
            <a:r>
              <a:rPr lang="ru-RU" dirty="0" smtClean="0"/>
              <a:t>Создание курсов по предметам;</a:t>
            </a:r>
          </a:p>
          <a:p>
            <a:r>
              <a:rPr lang="ru-RU" dirty="0" smtClean="0"/>
              <a:t>Работа в штатном режиме.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893" y="0"/>
            <a:ext cx="1688107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6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classroom.google.com</a:t>
            </a:r>
            <a:endParaRPr lang="ru-RU" b="1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3"/>
          <a:srcRect t="4894" r="-182" b="34316"/>
          <a:stretch/>
        </p:blipFill>
        <p:spPr bwMode="auto">
          <a:xfrm>
            <a:off x="581472" y="1268760"/>
            <a:ext cx="8064896" cy="27778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Объект 5"/>
          <p:cNvPicPr>
            <a:picLocks noGrp="1"/>
          </p:cNvPicPr>
          <p:nvPr>
            <p:ph idx="1"/>
          </p:nvPr>
        </p:nvPicPr>
        <p:blipFill rotWithShape="1">
          <a:blip r:embed="rId4"/>
          <a:srcRect t="4894" r="782" b="31130"/>
          <a:stretch/>
        </p:blipFill>
        <p:spPr bwMode="auto">
          <a:xfrm>
            <a:off x="971600" y="3789040"/>
            <a:ext cx="7289068" cy="26369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893" y="0"/>
            <a:ext cx="1688107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302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346" y="-243408"/>
            <a:ext cx="8229600" cy="1143000"/>
          </a:xfrm>
        </p:spPr>
        <p:txBody>
          <a:bodyPr/>
          <a:lstStyle/>
          <a:p>
            <a:r>
              <a:rPr lang="en-US" sz="4400" b="1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classroom.google.com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83" r="1134" b="10592"/>
          <a:stretch/>
        </p:blipFill>
        <p:spPr bwMode="auto">
          <a:xfrm>
            <a:off x="107505" y="692696"/>
            <a:ext cx="3433434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3" r="2325" b="14167"/>
          <a:stretch/>
        </p:blipFill>
        <p:spPr bwMode="auto">
          <a:xfrm>
            <a:off x="1475656" y="3136094"/>
            <a:ext cx="7295290" cy="339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893" y="0"/>
            <a:ext cx="1688107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13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classroom.google.com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" t="5000" r="-1100" b="11493"/>
          <a:stretch/>
        </p:blipFill>
        <p:spPr bwMode="auto">
          <a:xfrm>
            <a:off x="335084" y="1484784"/>
            <a:ext cx="8604228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108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756592" y="116632"/>
            <a:ext cx="8229600" cy="724942"/>
          </a:xfrm>
        </p:spPr>
        <p:txBody>
          <a:bodyPr>
            <a:normAutofit/>
          </a:bodyPr>
          <a:lstStyle/>
          <a:p>
            <a:r>
              <a:rPr lang="ru-RU" sz="2000" b="1" dirty="0" err="1">
                <a:hlinkClick r:id="rId3"/>
              </a:rPr>
              <a:t>Zoom</a:t>
            </a:r>
            <a:r>
              <a:rPr lang="ru-RU" sz="2000" dirty="0">
                <a:hlinkClick r:id="rId3"/>
              </a:rPr>
              <a:t> — платформа для проведения онлайн-занятий</a:t>
            </a:r>
            <a:endParaRPr lang="ru-RU" sz="2000" dirty="0"/>
          </a:p>
        </p:txBody>
      </p:sp>
      <p:pic>
        <p:nvPicPr>
          <p:cNvPr id="1026" name="Picture 2" descr="C:\Users\Елена\Downloads\WhatsApp Image 2020-03-27 at 09.45.35.jpe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204" y="3953107"/>
            <a:ext cx="3905533" cy="2193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Елена\Downloads\WhatsApp Image 2020-04-08 at 10.51.15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8849" y="1412776"/>
            <a:ext cx="2749598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Елена\Downloads\WhatsApp Image 2020-04-08 at 11.36.59.jpe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94"/>
          <a:stretch/>
        </p:blipFill>
        <p:spPr bwMode="auto">
          <a:xfrm>
            <a:off x="581975" y="3896199"/>
            <a:ext cx="2249996" cy="2953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Елена\Downloads\WhatsApp Image 2020-04-10 at 10.50.11.jpe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36712"/>
            <a:ext cx="4872870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893" y="0"/>
            <a:ext cx="1688107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586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7" name="TextBox 6"/>
          <p:cNvSpPr txBox="1">
            <a:spLocks noChangeArrowheads="1"/>
          </p:cNvSpPr>
          <p:nvPr/>
        </p:nvSpPr>
        <p:spPr bwMode="auto">
          <a:xfrm>
            <a:off x="6088063" y="4876800"/>
            <a:ext cx="450850" cy="519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ru-RU" altLang="ru-RU" sz="2800" b="1">
                <a:solidFill>
                  <a:srgbClr val="3D087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endParaRPr lang="ru-RU" altLang="ru-RU" sz="2400" b="1">
              <a:solidFill>
                <a:srgbClr val="3D087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218" name="Group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31572"/>
              </p:ext>
            </p:extLst>
          </p:nvPr>
        </p:nvGraphicFramePr>
        <p:xfrm>
          <a:off x="0" y="-12700"/>
          <a:ext cx="9144000" cy="6986587"/>
        </p:xfrm>
        <a:graphic>
          <a:graphicData uri="http://schemas.openxmlformats.org/drawingml/2006/table">
            <a:tbl>
              <a:tblPr/>
              <a:tblGrid>
                <a:gridCol w="2335734">
                  <a:extLst>
                    <a:ext uri="{9D8B030D-6E8A-4147-A177-3AD203B41FA5}">
                      <a16:colId xmlns="" xmlns:a16="http://schemas.microsoft.com/office/drawing/2014/main" val="795737771"/>
                    </a:ext>
                  </a:extLst>
                </a:gridCol>
                <a:gridCol w="6808266">
                  <a:extLst>
                    <a:ext uri="{9D8B030D-6E8A-4147-A177-3AD203B41FA5}">
                      <a16:colId xmlns="" xmlns:a16="http://schemas.microsoft.com/office/drawing/2014/main" val="3394201709"/>
                    </a:ext>
                  </a:extLst>
                </a:gridCol>
              </a:tblGrid>
              <a:tr h="663228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ОБРАЗОВАТЕЛЬНЫЕ ОНЛАЙН-ПЛАТФОРМЫ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4574141"/>
                  </a:ext>
                </a:extLst>
              </a:tr>
              <a:tr h="160647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Учи.ру</a:t>
                      </a:r>
                      <a:r>
                        <a:rPr lang="ru-RU" sz="2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– интерактивная образовательная онлайн-платформа (</a:t>
                      </a:r>
                      <a:r>
                        <a:rPr lang="ru-RU" sz="22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начальная</a:t>
                      </a:r>
                      <a:r>
                        <a:rPr lang="ru-RU" sz="22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школа</a:t>
                      </a:r>
                      <a:r>
                        <a:rPr lang="en-US" sz="22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2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ru-RU" sz="22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2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английский язык 1-11 класс</a:t>
                      </a:r>
                      <a:r>
                        <a:rPr lang="ru-RU" sz="22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u="sng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2"/>
                        </a:rPr>
                        <a:t>https://uchi.ru/</a:t>
                      </a:r>
                      <a:endParaRPr lang="ru-RU" sz="2200" b="0" i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0488379"/>
                  </a:ext>
                </a:extLst>
              </a:tr>
              <a:tr h="170283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2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«Российская электронная школа»</a:t>
                      </a:r>
                      <a:r>
                        <a:rPr lang="ru-RU" sz="2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–</a:t>
                      </a:r>
                      <a:r>
                        <a:rPr lang="en-US" sz="2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интерактивные уроки по всему школьному курсу с 1 по 11 класс от лучших учителей страны. </a:t>
                      </a:r>
                      <a:r>
                        <a:rPr lang="ru-RU" sz="2200" u="sng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3"/>
                        </a:rPr>
                        <a:t>https://resh.edu.ru/</a:t>
                      </a:r>
                      <a:endParaRPr kumimoji="0" lang="ru-RU" alt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47868788"/>
                  </a:ext>
                </a:extLst>
              </a:tr>
              <a:tr h="143264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«Открытая школа - 2035» </a:t>
                      </a:r>
                      <a:r>
                        <a:rPr lang="ru-RU" sz="2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– онлайн-платформа с новым форматом школьных уроков </a:t>
                      </a:r>
                      <a:r>
                        <a:rPr lang="ru-RU" sz="2200" u="sng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4"/>
                        </a:rPr>
                        <a:t>https</a:t>
                      </a:r>
                      <a:r>
                        <a:rPr lang="ru-RU" sz="2200" u="sng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4"/>
                        </a:rPr>
                        <a:t>://2035school.ru/</a:t>
                      </a:r>
                      <a:endParaRPr kumimoji="0" lang="ru-RU" alt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C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0075884"/>
                  </a:ext>
                </a:extLst>
              </a:tr>
              <a:tr h="15814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СДАМ ГИА: РЕШУ ВПР, ОГЭ, ЕГЭ и ЦТ</a:t>
                      </a:r>
                      <a:r>
                        <a:rPr lang="en-US" sz="22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en-US" sz="2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Образовательный портал для подготовки к экзаменам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5"/>
                        </a:rPr>
                        <a:t>https</a:t>
                      </a:r>
                      <a:r>
                        <a:rPr lang="en-US" sz="2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5"/>
                        </a:rPr>
                        <a:t>://sdamgia.ru/</a:t>
                      </a:r>
                      <a:endParaRPr kumimoji="0" lang="ru-RU" alt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40969581"/>
                  </a:ext>
                </a:extLst>
              </a:tr>
            </a:tbl>
          </a:graphicData>
        </a:graphic>
      </p:graphicFrame>
      <p:pic>
        <p:nvPicPr>
          <p:cNvPr id="21526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" y="757238"/>
            <a:ext cx="2243138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7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8" y="2601913"/>
            <a:ext cx="2339976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8" name="Рисунок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00" t="3062" r="48813" b="77763"/>
          <a:stretch>
            <a:fillRect/>
          </a:stretch>
        </p:blipFill>
        <p:spPr bwMode="auto">
          <a:xfrm>
            <a:off x="85725" y="3976688"/>
            <a:ext cx="2211388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9" name="Рисунок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453063"/>
            <a:ext cx="1441450" cy="143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22045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20304" y="468052"/>
            <a:ext cx="629255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4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Образовательное </a:t>
            </a:r>
            <a:r>
              <a:rPr lang="ru-RU" altLang="ru-RU" sz="2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пространство </a:t>
            </a:r>
          </a:p>
          <a:p>
            <a:pPr algn="ctr"/>
            <a:r>
              <a:rPr lang="ru-RU" altLang="ru-RU" sz="2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МБОУ «</a:t>
            </a:r>
            <a:r>
              <a:rPr lang="ru-RU" altLang="ru-RU" sz="2400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</a:t>
            </a:r>
            <a:r>
              <a:rPr lang="ru-RU" altLang="ru-RU" sz="24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окуровская</a:t>
            </a:r>
            <a:r>
              <a:rPr lang="ru-RU" altLang="ru-RU" sz="2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СОШ им. Г. Р. Державина 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1844824"/>
            <a:ext cx="5086457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Количество обучающихся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– 333</a:t>
            </a:r>
          </a:p>
          <a:p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1- 4 классы- 172</a:t>
            </a:r>
          </a:p>
          <a:p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5-9 классы- 141</a:t>
            </a:r>
          </a:p>
          <a:p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10-11 классы-20</a:t>
            </a:r>
          </a:p>
          <a:p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Количество педагогических работников - 29</a:t>
            </a:r>
            <a:endParaRPr lang="ru-RU" sz="2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95736" y="3553434"/>
            <a:ext cx="42953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</a:rPr>
              <a:t>Организ</a:t>
            </a:r>
            <a:r>
              <a:rPr lang="ru-RU" sz="3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ация обучения 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27584" y="414908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Количество обучающихся с применением дистанционных технологий </a:t>
            </a:r>
            <a:r>
              <a:rPr lang="ru-RU" b="1" dirty="0" smtClean="0">
                <a:solidFill>
                  <a:srgbClr val="0070C0"/>
                </a:solidFill>
              </a:rPr>
              <a:t>- 333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893" y="0"/>
            <a:ext cx="1688107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234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8"/>
          <p:cNvSpPr>
            <a:spLocks noChangeArrowheads="1"/>
          </p:cNvSpPr>
          <p:nvPr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0" y="42863"/>
            <a:ext cx="91440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Нормативные </a:t>
            </a:r>
            <a:r>
              <a:rPr lang="ru-RU" alt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документы,</a:t>
            </a:r>
            <a:endParaRPr lang="ru-RU" alt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 eaLnBrk="1" hangingPunct="1">
              <a:defRPr/>
            </a:pPr>
            <a:r>
              <a:rPr lang="ru-RU" alt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регламентирующие организацию дистанционного </a:t>
            </a:r>
            <a:r>
              <a:rPr lang="ru-RU" alt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обучения</a:t>
            </a:r>
          </a:p>
        </p:txBody>
      </p:sp>
      <p:sp>
        <p:nvSpPr>
          <p:cNvPr id="11268" name="TextBox 16"/>
          <p:cNvSpPr txBox="1">
            <a:spLocks noChangeArrowheads="1"/>
          </p:cNvSpPr>
          <p:nvPr/>
        </p:nvSpPr>
        <p:spPr bwMode="auto">
          <a:xfrm>
            <a:off x="3319463" y="898525"/>
            <a:ext cx="25384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800" b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Федеральный уровень</a:t>
            </a:r>
          </a:p>
        </p:txBody>
      </p:sp>
      <p:sp>
        <p:nvSpPr>
          <p:cNvPr id="11269" name="TextBox 17"/>
          <p:cNvSpPr txBox="1">
            <a:spLocks noChangeArrowheads="1"/>
          </p:cNvSpPr>
          <p:nvPr/>
        </p:nvSpPr>
        <p:spPr bwMode="auto">
          <a:xfrm>
            <a:off x="212725" y="1412875"/>
            <a:ext cx="8718550" cy="507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Font typeface="Arial" charset="0"/>
              <a:buChar char="•"/>
            </a:pPr>
            <a:r>
              <a:rPr lang="ru-RU" altLang="ru-RU" sz="1800" b="1">
                <a:latin typeface="Times New Roman" pitchFamily="18" charset="0"/>
                <a:cs typeface="Times New Roman" pitchFamily="18" charset="0"/>
              </a:rPr>
              <a:t>"Об образовании в Российской Федерации" (Федеральный Закон Российской Федерации от 29.12.2012 г. № 273-ФЗ в ред. от 13.07.2015).</a:t>
            </a:r>
          </a:p>
          <a:p>
            <a:pPr>
              <a:buFont typeface="Arial" charset="0"/>
              <a:buChar char="•"/>
            </a:pPr>
            <a:endParaRPr lang="ru-RU" altLang="ru-RU" sz="1800" b="1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ru-RU" altLang="ru-RU" sz="1800" b="1">
                <a:latin typeface="Times New Roman" pitchFamily="18" charset="0"/>
                <a:cs typeface="Times New Roman" pitchFamily="18" charset="0"/>
              </a:rPr>
              <a:t>(Федеральный закон Российской Федерации от 02.07.2013 № 185-ФЗ).</a:t>
            </a:r>
          </a:p>
          <a:p>
            <a:pPr>
              <a:buFont typeface="Arial" charset="0"/>
              <a:buChar char="•"/>
            </a:pPr>
            <a:endParaRPr lang="ru-RU" altLang="ru-RU" sz="1800" b="1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ru-RU" altLang="ru-RU" sz="1800" b="1">
                <a:latin typeface="Times New Roman" pitchFamily="18" charset="0"/>
                <a:cs typeface="Times New Roman" pitchFamily="18" charset="0"/>
              </a:rPr>
              <a:t>"О социальной защите инвалидов в Российской Федерации" (Федеральный Закон Российской Федерации от 24.11.1995 № 181-ФЗ).</a:t>
            </a:r>
          </a:p>
          <a:p>
            <a:pPr>
              <a:buFont typeface="Arial" charset="0"/>
              <a:buChar char="•"/>
            </a:pPr>
            <a:endParaRPr lang="ru-RU" altLang="ru-RU" sz="1800" b="1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ru-RU" altLang="ru-RU" sz="1800" b="1">
                <a:latin typeface="Times New Roman" pitchFamily="18" charset="0"/>
                <a:cs typeface="Times New Roman" pitchFamily="18" charset="0"/>
              </a:rPr>
              <a:t>"Об утверждении государственной программы РФ "Развитие образования" на 2013-2020г.г."   (Постановление Правительства РФ от 15.04.2014 N 295).</a:t>
            </a:r>
          </a:p>
          <a:p>
            <a:pPr>
              <a:buFont typeface="Arial" charset="0"/>
              <a:buChar char="•"/>
            </a:pPr>
            <a:endParaRPr lang="ru-RU" altLang="ru-RU" sz="1800" b="1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ru-RU" altLang="ru-RU" sz="1800" b="1">
                <a:latin typeface="Times New Roman" pitchFamily="18" charset="0"/>
                <a:cs typeface="Times New Roman" pitchFamily="18" charset="0"/>
              </a:rPr>
              <a:t>"Об утверждении Порядка применения организациями, осуществляющими образовательную деятельность, электронного обучения, дистанционных образовательных технологий при реализации образовательных программ» (Приказ Минобрнауки России от 09.01.2014 № 2)</a:t>
            </a:r>
          </a:p>
          <a:p>
            <a:pPr>
              <a:buFont typeface="Arial" charset="0"/>
              <a:buChar char="•"/>
            </a:pPr>
            <a:endParaRPr lang="ru-RU" altLang="ru-RU" sz="1800" b="1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ru-RU" altLang="ru-RU" sz="1800" b="1">
                <a:latin typeface="Times New Roman" pitchFamily="18" charset="0"/>
                <a:cs typeface="Times New Roman" pitchFamily="18" charset="0"/>
              </a:rPr>
              <a:t>ГОСТ Р 52653-2006. ИКТ в образовании. Термины и определения.</a:t>
            </a:r>
          </a:p>
          <a:p>
            <a:pPr>
              <a:buFont typeface="Arial" charset="0"/>
              <a:buChar char="•"/>
            </a:pPr>
            <a:endParaRPr lang="ru-RU" altLang="ru-RU" sz="1800" b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5543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4" y="541859"/>
            <a:ext cx="76145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Нормативно-правовая база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268760"/>
            <a:ext cx="892899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об электронном обучении и использовании дистанционных образовательных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реализации образовательных программ в МБОУ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Сокуровская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СОШ им. Г. Р. Державина».</a:t>
            </a:r>
          </a:p>
          <a:p>
            <a:pPr>
              <a:defRPr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о переходе на обучение с применением электронных ресурсов и дистанционных образовательных технологий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defRPr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внесении изменений в рабочие программы по учебным предметам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defRPr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о назначении ответственных за организацию и сопровождение дистанционного обучения.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2096" y="147616"/>
            <a:ext cx="1421904" cy="788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23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43808" y="332656"/>
            <a:ext cx="39934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4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Организация мероприятий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908720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Char char="•"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Расписание онлайн-консультаций и очных консультаций с обучающимися.</a:t>
            </a:r>
          </a:p>
          <a:p>
            <a:pPr>
              <a:buFont typeface="Arial" charset="0"/>
              <a:buChar char="•"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Расписание уроков для дистанционной формы обучения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" t="35407" r="4918" b="6985"/>
          <a:stretch/>
        </p:blipFill>
        <p:spPr bwMode="auto">
          <a:xfrm>
            <a:off x="251520" y="1555051"/>
            <a:ext cx="8114506" cy="2773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6" t="10828" r="14860" b="34927"/>
          <a:stretch/>
        </p:blipFill>
        <p:spPr bwMode="auto">
          <a:xfrm>
            <a:off x="467544" y="3717032"/>
            <a:ext cx="7730416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8977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71800" y="332656"/>
            <a:ext cx="46233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8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Организация мероприятий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855876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Char char="•"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Листы корректировки рабочих программ.</a:t>
            </a:r>
          </a:p>
          <a:p>
            <a:pPr>
              <a:buFont typeface="Arial" charset="0"/>
              <a:buChar char="•"/>
            </a:pPr>
            <a:r>
              <a:rPr lang="en-US" altLang="ru-RU" b="1" dirty="0">
                <a:latin typeface="Times New Roman" pitchFamily="18" charset="0"/>
                <a:cs typeface="Times New Roman" pitchFamily="18" charset="0"/>
              </a:rPr>
              <a:t>Google 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таблицы учета прохождения программ.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" t="8124" r="12569" b="4025"/>
          <a:stretch/>
        </p:blipFill>
        <p:spPr bwMode="auto">
          <a:xfrm>
            <a:off x="179512" y="1502207"/>
            <a:ext cx="8702286" cy="4994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2096" y="147616"/>
            <a:ext cx="1421904" cy="788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677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8"/>
          <p:cNvSpPr>
            <a:spLocks noChangeArrowheads="1"/>
          </p:cNvSpPr>
          <p:nvPr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0" y="42863"/>
            <a:ext cx="91440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Этапы реализации перехода на обучение с применением электронных ресурсов и дистанционных образовательных технологий</a:t>
            </a:r>
          </a:p>
        </p:txBody>
      </p:sp>
      <p:sp>
        <p:nvSpPr>
          <p:cNvPr id="17412" name="TextBox 16"/>
          <p:cNvSpPr txBox="1">
            <a:spLocks noChangeArrowheads="1"/>
          </p:cNvSpPr>
          <p:nvPr/>
        </p:nvSpPr>
        <p:spPr bwMode="auto">
          <a:xfrm>
            <a:off x="2636838" y="900113"/>
            <a:ext cx="38703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ru-RU" sz="1800" b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altLang="ru-RU" sz="1800" b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этап: Организация мероприятий</a:t>
            </a:r>
          </a:p>
        </p:txBody>
      </p:sp>
      <p:sp>
        <p:nvSpPr>
          <p:cNvPr id="17413" name="TextBox 8"/>
          <p:cNvSpPr txBox="1">
            <a:spLocks noChangeArrowheads="1"/>
          </p:cNvSpPr>
          <p:nvPr/>
        </p:nvSpPr>
        <p:spPr bwMode="auto">
          <a:xfrm>
            <a:off x="107950" y="1403350"/>
            <a:ext cx="87201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Font typeface="Arial" charset="0"/>
              <a:buChar char="•"/>
            </a:pPr>
            <a:r>
              <a:rPr lang="ru-RU" altLang="ru-RU" sz="1800" b="1" dirty="0">
                <a:latin typeface="Times New Roman" pitchFamily="18" charset="0"/>
                <a:cs typeface="Times New Roman" pitchFamily="18" charset="0"/>
              </a:rPr>
              <a:t>Основные направления работы с обучающимися и их родителями (законными представителями):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314829756"/>
              </p:ext>
            </p:extLst>
          </p:nvPr>
        </p:nvGraphicFramePr>
        <p:xfrm>
          <a:off x="-324544" y="2361018"/>
          <a:ext cx="54006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Схема 9"/>
          <p:cNvGraphicFramePr/>
          <p:nvPr/>
        </p:nvGraphicFramePr>
        <p:xfrm>
          <a:off x="3807390" y="2348880"/>
          <a:ext cx="54006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8668280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7797552" cy="1143000"/>
          </a:xfrm>
        </p:spPr>
        <p:txBody>
          <a:bodyPr>
            <a:normAutofit fontScale="90000"/>
          </a:bodyPr>
          <a:lstStyle/>
          <a:p>
            <a:pPr marL="285750" indent="-285750" algn="l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-  Проведение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методического совещания по теме: «О переходе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реализации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программ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применением электронного обучения и дистанционных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технологий»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Проведение заседаний ШМО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«Об организации дистанционного обучения и разработке уроков в соответствии с учебным планом по каждой дисциплине»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060848"/>
            <a:ext cx="3456384" cy="259228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2775" y="2293850"/>
            <a:ext cx="4488170" cy="252028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5386557"/>
            <a:ext cx="2020432" cy="130350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64" y="4513992"/>
            <a:ext cx="2847975" cy="12763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940" y="4826138"/>
            <a:ext cx="1145490" cy="198742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7502" y="5296232"/>
            <a:ext cx="2508894" cy="13938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35" y="5634558"/>
            <a:ext cx="1576578" cy="117900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940" y="0"/>
            <a:ext cx="1359060" cy="75363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55576" y="144886"/>
            <a:ext cx="60118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Char char="•"/>
            </a:pPr>
            <a:r>
              <a:rPr lang="ru-RU" alt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работы с педагогами:</a:t>
            </a:r>
          </a:p>
        </p:txBody>
      </p:sp>
    </p:spTree>
    <p:extLst>
      <p:ext uri="{BB962C8B-B14F-4D97-AF65-F5344CB8AC3E}">
        <p14:creationId xmlns:p14="http://schemas.microsoft.com/office/powerpoint/2010/main" val="3015209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96" y="-24720"/>
            <a:ext cx="8229600" cy="1143000"/>
          </a:xfrm>
        </p:spPr>
        <p:txBody>
          <a:bodyPr/>
          <a:lstStyle/>
          <a:p>
            <a:r>
              <a:rPr lang="ru-RU" dirty="0" smtClean="0"/>
              <a:t>Сбор информации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3" r="11442" b="41102"/>
          <a:stretch/>
        </p:blipFill>
        <p:spPr bwMode="auto">
          <a:xfrm>
            <a:off x="251520" y="1628800"/>
            <a:ext cx="8679684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893" y="0"/>
            <a:ext cx="1688107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84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514</Words>
  <Application>Microsoft Office PowerPoint</Application>
  <PresentationFormat>Экран (4:3)</PresentationFormat>
  <Paragraphs>83</Paragraphs>
  <Slides>18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   Организация деятельности  МБОУ «Сокуровская СОШ им. Г. Р. Державина» в условиях сложившейся эпидемиологической ситуации  с применением электронных форм и дистанционных технологий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-  Проведение методического совещания по теме: «О переходе школы по реализации образовательных программ с применением электронного обучения и дистанционных образовательных технологий» - Проведение заседаний ШМО: «Об организации дистанционного обучения и разработке уроков в соответствии с учебным планом по каждой дисциплине»</vt:lpstr>
      <vt:lpstr>Сбор информации</vt:lpstr>
      <vt:lpstr>Сбор информации о посещаемости (каждый день до 8.30)</vt:lpstr>
      <vt:lpstr>Перекличка классов в WhatsApp </vt:lpstr>
      <vt:lpstr>Требования СанПиН</vt:lpstr>
      <vt:lpstr>classroom.google.com</vt:lpstr>
      <vt:lpstr>classroom.google.com</vt:lpstr>
      <vt:lpstr>classroom.google.com</vt:lpstr>
      <vt:lpstr>classroom.google.com</vt:lpstr>
      <vt:lpstr>Zoom — платформа для проведения онлайн-занятий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«Сокуровская СОШ им. Г. Р. Державина»</dc:title>
  <dc:creator>Елена</dc:creator>
  <cp:lastModifiedBy>Елена</cp:lastModifiedBy>
  <cp:revision>21</cp:revision>
  <dcterms:created xsi:type="dcterms:W3CDTF">2020-03-27T07:23:04Z</dcterms:created>
  <dcterms:modified xsi:type="dcterms:W3CDTF">2020-04-10T13:11:26Z</dcterms:modified>
</cp:coreProperties>
</file>